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5" d="100"/>
          <a:sy n="115"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57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endParaRPr lang="en-US" sz="3200" dirty="0"/>
          </a:p>
        </p:txBody>
      </p:sp>
      <p:sp>
        <p:nvSpPr>
          <p:cNvPr id="3" name="Прямоугольник 2"/>
          <p:cNvSpPr/>
          <p:nvPr/>
        </p:nvSpPr>
        <p:spPr>
          <a:xfrm>
            <a:off x="1875183" y="457200"/>
            <a:ext cx="4572000" cy="646331"/>
          </a:xfrm>
          <a:prstGeom prst="rect">
            <a:avLst/>
          </a:prstGeom>
        </p:spPr>
        <p:txBody>
          <a:bodyPr>
            <a:spAutoFit/>
          </a:bodyPr>
          <a:lstStyle/>
          <a:p>
            <a:pPr algn="ctr"/>
            <a:r>
              <a:rPr lang="ru-RU" b="1" dirty="0"/>
              <a:t>14 </a:t>
            </a:r>
            <a:r>
              <a:rPr lang="ru-RU" b="1" dirty="0" err="1"/>
              <a:t>дәріс</a:t>
            </a:r>
            <a:r>
              <a:rPr lang="ru-RU" b="1" dirty="0"/>
              <a:t>. </a:t>
            </a:r>
            <a:r>
              <a:rPr lang="ru-RU" b="1" dirty="0" err="1"/>
              <a:t>Лазердік</a:t>
            </a:r>
            <a:r>
              <a:rPr lang="ru-RU" b="1" dirty="0"/>
              <a:t> </a:t>
            </a:r>
            <a:r>
              <a:rPr lang="ru-RU" b="1" dirty="0" err="1"/>
              <a:t>сканерлеу</a:t>
            </a:r>
            <a:r>
              <a:rPr lang="ru-RU" b="1" dirty="0"/>
              <a:t> </a:t>
            </a:r>
            <a:r>
              <a:rPr lang="ru-RU" b="1" dirty="0" err="1"/>
              <a:t>нәтижесінде</a:t>
            </a:r>
            <a:r>
              <a:rPr lang="ru-RU" b="1" dirty="0"/>
              <a:t> </a:t>
            </a:r>
            <a:r>
              <a:rPr lang="ru-RU" b="1" dirty="0" err="1"/>
              <a:t>кеңістіктегі</a:t>
            </a:r>
            <a:r>
              <a:rPr lang="ru-RU" b="1" dirty="0"/>
              <a:t> </a:t>
            </a:r>
            <a:r>
              <a:rPr lang="ru-RU" b="1" dirty="0" err="1"/>
              <a:t>рельефтің</a:t>
            </a:r>
            <a:r>
              <a:rPr lang="ru-RU" b="1" dirty="0"/>
              <a:t> 3</a:t>
            </a:r>
            <a:r>
              <a:rPr lang="en-US" b="1" dirty="0"/>
              <a:t>D </a:t>
            </a:r>
            <a:r>
              <a:rPr lang="ru-RU" b="1" dirty="0" err="1"/>
              <a:t>үлгісін</a:t>
            </a:r>
            <a:r>
              <a:rPr lang="ru-RU" b="1" dirty="0"/>
              <a:t> </a:t>
            </a:r>
            <a:r>
              <a:rPr lang="ru-RU" b="1" dirty="0" err="1"/>
              <a:t>құрастыру</a:t>
            </a:r>
            <a:r>
              <a:rPr lang="ru-RU" b="1" dirty="0"/>
              <a:t> </a:t>
            </a:r>
          </a:p>
        </p:txBody>
      </p:sp>
      <p:pic>
        <p:nvPicPr>
          <p:cNvPr id="4" name="Рисунок 3"/>
          <p:cNvPicPr>
            <a:picLocks noChangeAspect="1"/>
          </p:cNvPicPr>
          <p:nvPr/>
        </p:nvPicPr>
        <p:blipFill>
          <a:blip r:embed="rId4"/>
          <a:stretch>
            <a:fillRect/>
          </a:stretch>
        </p:blipFill>
        <p:spPr>
          <a:xfrm>
            <a:off x="1232451" y="1204757"/>
            <a:ext cx="6124914" cy="34462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4. Нүктелер Бұлтынан 3D Модель Құру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Нүктелер бұлтынан беттерді конструированиелеу алгоритмдері.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Беттік тораптарды құру әдістері.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Триангуляция және басқа да топологиялық әдістер.</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Модельдің дәлдігі мен тығыздығын арттыру стратегиялары.</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5. 3D Модельдің Текстуралануы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Фотограмметрия негіздері.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Текстураны қосу алгоритмдері.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Фотосуреттерді тіркеу және калибрлеу.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Модельге реалистік түс пен текстура беру.</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6. Модельдің Геометриялық Дәлдігін Бағалау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Дәлдікті бағалау критерийлері.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RMS (Root Mean Square) ауытқуы.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Салыстырмалы дәлдікке әсер ететін факторлар.</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Дәлдікті жақсарту жолдары.</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7. 3D Модельді Визуализациялау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3D модельді көрсету бағдарламалары (CloudCompare, MeshLab, AutoCAD).</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Модельді визуализациялаудың әртүрлі режимдері.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Модельді экспорттау форматтары.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Визуализация сапасын жақсарту әдістері.</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8. Лазерлік Сканерлеу Қолданылу Салалары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Картография және геодезия.</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Архитектура және құрылыс.</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Мұраны қорғау.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Табиғи ортаны зерттеу.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Өнеркәсіптік өлшеулер.</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9.  Бағдарламалық Қамтамасыздың Таңдауы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Арнайы бағдарламалық қамтамасыздың сипаттамалары.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Ашық бастапқы кодты бағдарламалардың мүмкіндіктері.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Бағдарлама таңдау критерийлері.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Бағдарламамен жұмыс істеу бойынша нұсқаулар.</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10. Лазерлік Сканерлеудің Артықшылықтары мен Кемшіліктері</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Жоғары дәлдік,  жылдамдық,  автоматтандырылған деректер жинау.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Қымбат баға,  ауа райына тәуелділік,  операциялық күрделілік.</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Артықшылықтар мен кемшіліктердің салыстырмалы талдауы.</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Қорытынды</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0" indent="0" algn="l">
              <a:buNone/>
            </a:pPr>
            <a:r>
              <a:rPr lang="en-US" sz="1600" dirty="0">
                <a:solidFill>
                  <a:srgbClr val="000000"/>
                </a:solidFill>
                <a:latin typeface="Calibri" pitchFamily="34" charset="0"/>
                <a:ea typeface="Calibri" pitchFamily="34" charset="-122"/>
                <a:cs typeface="Calibri" pitchFamily="34" charset="-120"/>
              </a:rPr>
              <a:t>Лазерлік сканерлеу кеңістіктегі рельефтің 3D моделін құрудың тиімді және дәл әдісі болып табылады.  Оның көптеген салаларда қолданылуы оның маңыздылығын көрсетеді.  Бұдан әрі зерттеулер  сканерлеу технологиясын жетілдіруге және оның қолданылу аясын кеңейтуге бағытталуы тиіс.</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Кіріспе</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0" indent="0" algn="l">
              <a:buNone/>
            </a:pPr>
            <a:r>
              <a:rPr lang="en-US" sz="1600" dirty="0">
                <a:solidFill>
                  <a:srgbClr val="000000"/>
                </a:solidFill>
                <a:latin typeface="Calibri" pitchFamily="34" charset="0"/>
                <a:ea typeface="Calibri" pitchFamily="34" charset="-122"/>
                <a:cs typeface="Calibri" pitchFamily="34" charset="-120"/>
              </a:rPr>
              <a:t>Бұл презентация лазерлік сканерлеу технологиясын пайдаланып, кеңістіктегі рельефтің үш өлшемді (3D) моделін құру процесін қамтиды.  Презентацияда сканерлеу принциптері, деректерді өңдеу әдістері және алынған 3D модельді визуализациялау жолдары талданады.  Сондай-ақ,  әртүрлі қолданылу салалары мен болашақ перспективалары қарастырылады.</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205948" y="-94249"/>
            <a:ext cx="6425821" cy="48193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1. Лазерлік Сканерлеудің Негізгі Принциптері</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Лазерлік сәуленің нысанға бағытталуы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Шағылысқан сәуленің уақытты өлшеу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Қашықтықты есептеу (Уақыт * Жарық жылдамдығы / 2)</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Үш өлшемді нүктелер бұлтының құрылуы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Нүктелердің тығыздығы мен дәлдігі</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517374" y="304800"/>
            <a:ext cx="5989982" cy="4492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2.  Сканерлеу Түрлері және Олардың Ерекшеліктері</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Пульстік лазерлік сканерлеу:  жоғары дәлдік,  ұзақ қашықтық.</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Үздіксіз толқынды лазерлік сканерлеу: жылдам сканерлеу, қысқа қашықтық.</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Фазалық лазерлік сканерлеу: жоғары дәлдік,  орташа қашықтық.</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Әр түрлі сканерлеу түрлерінің артықшылықтары мен кемшіліктерінің салыстырмалы талдауы.</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Қолданылатын сканер түрін таңдау критерийлері.</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245704" y="170687"/>
            <a:ext cx="6460435" cy="49728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57200"/>
            <a:ext cx="8686800" cy="0"/>
          </a:xfrm>
          <a:prstGeom prst="rect">
            <a:avLst/>
          </a:prstGeom>
          <a:noFill/>
          <a:ln/>
        </p:spPr>
        <p:txBody>
          <a:bodyPr wrap="square" rtlCol="0" anchor="ctr"/>
          <a:lstStyle/>
          <a:p>
            <a:pPr marL="0" indent="0" algn="l">
              <a:buNone/>
            </a:pPr>
            <a:r>
              <a:rPr lang="en-US" sz="3200" b="1" dirty="0">
                <a:solidFill>
                  <a:srgbClr val="000000"/>
                </a:solidFill>
                <a:latin typeface="Georgia" pitchFamily="34" charset="0"/>
                <a:ea typeface="Georgia" pitchFamily="34" charset="-122"/>
                <a:cs typeface="Georgia" pitchFamily="34" charset="-120"/>
              </a:rPr>
              <a:t>3. Деректерді Жинау және Өңдеу</a:t>
            </a:r>
            <a:endParaRPr lang="en-US" sz="3200" dirty="0"/>
          </a:p>
        </p:txBody>
      </p:sp>
      <p:sp>
        <p:nvSpPr>
          <p:cNvPr id="3" name="Text 1"/>
          <p:cNvSpPr/>
          <p:nvPr/>
        </p:nvSpPr>
        <p:spPr>
          <a:xfrm>
            <a:off x="457200" y="1645920"/>
            <a:ext cx="8686800" cy="0"/>
          </a:xfrm>
          <a:prstGeom prst="rect">
            <a:avLst/>
          </a:prstGeom>
          <a:noFill/>
          <a:ln/>
        </p:spPr>
        <p:txBody>
          <a:bodyPr wrap="square" rtlCol="0" anchor="ctr"/>
          <a:lstStyle/>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Сканерлеу кезіндегі геометриялық параметрлерді анықтау (орналасу, бағыт).</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Алынған деректерді өңдеу бағдарламалары (құрылымдық параметрлерді реттеу).</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"Шуды" азайту және деректерді тазарту әдістері.</a:t>
            </a:r>
            <a:endParaRPr lang="en-US" sz="1600" dirty="0"/>
          </a:p>
          <a:p>
            <a:pPr marL="342900" indent="-342900" algn="l">
              <a:lnSpc>
                <a:spcPts val="2000"/>
              </a:lnSpc>
              <a:buSzPct val="100000"/>
              <a:buChar char="•"/>
            </a:pPr>
            <a:r>
              <a:rPr lang="en-US" sz="1600" dirty="0">
                <a:solidFill>
                  <a:srgbClr val="000000"/>
                </a:solidFill>
                <a:latin typeface="Calibri" pitchFamily="34" charset="0"/>
                <a:ea typeface="Calibri" pitchFamily="34" charset="-122"/>
                <a:cs typeface="Calibri" pitchFamily="34" charset="-120"/>
              </a:rPr>
              <a:t>Деректерді тіркеу және басқару.</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85551" y="491319"/>
            <a:ext cx="8815148" cy="40916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433</Words>
  <Application>Microsoft Office PowerPoint</Application>
  <PresentationFormat>Экран (16:9)</PresentationFormat>
  <Paragraphs>74</Paragraphs>
  <Slides>17</Slides>
  <Notes>17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Georgia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Назерке</cp:lastModifiedBy>
  <cp:revision>2</cp:revision>
  <dcterms:created xsi:type="dcterms:W3CDTF">2025-01-04T18:22:26Z</dcterms:created>
  <dcterms:modified xsi:type="dcterms:W3CDTF">2025-01-04T18:26:08Z</dcterms:modified>
</cp:coreProperties>
</file>